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77" r:id="rId2"/>
    <p:sldId id="278" r:id="rId3"/>
    <p:sldId id="256" r:id="rId4"/>
    <p:sldId id="258" r:id="rId5"/>
    <p:sldId id="296" r:id="rId6"/>
    <p:sldId id="297" r:id="rId7"/>
    <p:sldId id="298" r:id="rId8"/>
    <p:sldId id="305" r:id="rId9"/>
    <p:sldId id="299" r:id="rId10"/>
    <p:sldId id="300" r:id="rId11"/>
    <p:sldId id="265" r:id="rId12"/>
    <p:sldId id="301" r:id="rId13"/>
    <p:sldId id="302" r:id="rId14"/>
    <p:sldId id="279" r:id="rId15"/>
    <p:sldId id="303" r:id="rId16"/>
    <p:sldId id="268" r:id="rId17"/>
    <p:sldId id="304" r:id="rId18"/>
    <p:sldId id="271" r:id="rId19"/>
    <p:sldId id="272" r:id="rId20"/>
    <p:sldId id="293" r:id="rId21"/>
    <p:sldId id="26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C83D893F-91AD-9749-96B7-20470EF1A19F}">
          <p14:sldIdLst>
            <p14:sldId id="277"/>
            <p14:sldId id="278"/>
            <p14:sldId id="256"/>
            <p14:sldId id="258"/>
            <p14:sldId id="296"/>
            <p14:sldId id="297"/>
            <p14:sldId id="298"/>
            <p14:sldId id="305"/>
            <p14:sldId id="299"/>
            <p14:sldId id="300"/>
            <p14:sldId id="265"/>
            <p14:sldId id="301"/>
            <p14:sldId id="302"/>
            <p14:sldId id="279"/>
            <p14:sldId id="303"/>
            <p14:sldId id="268"/>
            <p14:sldId id="304"/>
            <p14:sldId id="271"/>
            <p14:sldId id="272"/>
            <p14:sldId id="293"/>
            <p14:sldId id="260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-368" y="-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  <a:t>18-05-17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305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063751" y="1701800"/>
            <a:ext cx="9211733" cy="1082675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063751" y="2927350"/>
            <a:ext cx="9218083" cy="1752600"/>
          </a:xfrm>
        </p:spPr>
        <p:txBody>
          <a:bodyPr/>
          <a:lstStyle>
            <a:lvl1pPr marL="0" indent="0" algn="r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750F3BC5-6B0D-438B-A31F-B76EC9E21AB3}" type="datetimeFigureOut">
              <a:rPr lang="en-CA" smtClean="0"/>
              <a:t>18-05-17</a:t>
            </a:fld>
            <a:endParaRPr lang="en-CA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55B6F26B-EEC5-4D76-9B50-7971D2D46C44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  <p:transition xmlns:p14="http://schemas.microsoft.com/office/powerpoint/2010/main">
    <p:dissolve/>
  </p:transition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F3BC5-6B0D-438B-A31F-B76EC9E21AB3}" type="datetimeFigureOut">
              <a:rPr lang="en-CA" smtClean="0"/>
              <a:t>18-05-17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6F26B-EEC5-4D76-9B50-7971D2D46C44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  <p:transition xmlns:p14="http://schemas.microsoft.com/office/powerpoint/2010/main">
    <p:dissolv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F3BC5-6B0D-438B-A31F-B76EC9E21AB3}" type="datetimeFigureOut">
              <a:rPr lang="en-CA" smtClean="0"/>
              <a:t>18-05-17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6F26B-EEC5-4D76-9B50-7971D2D46C44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  <p:transition xmlns:p14="http://schemas.microsoft.com/office/powerpoint/2010/main">
    <p:dissolve/>
  </p:transition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F3BC5-6B0D-438B-A31F-B76EC9E21AB3}" type="datetimeFigureOut">
              <a:rPr lang="en-CA" smtClean="0"/>
              <a:t>18-05-17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6F26B-EEC5-4D76-9B50-7971D2D46C44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  <p:transition xmlns:p14="http://schemas.microsoft.com/office/powerpoint/2010/main">
    <p:dissolve/>
  </p:transition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F3BC5-6B0D-438B-A31F-B76EC9E21AB3}" type="datetimeFigureOut">
              <a:rPr lang="en-CA" smtClean="0"/>
              <a:t>18-05-17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6F26B-EEC5-4D76-9B50-7971D2D46C44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  <p:transition xmlns:p14="http://schemas.microsoft.com/office/powerpoint/2010/main">
    <p:dissolve/>
  </p:transition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F3BC5-6B0D-438B-A31F-B76EC9E21AB3}" type="datetimeFigureOut">
              <a:rPr lang="en-CA" smtClean="0"/>
              <a:t>18-05-17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6F26B-EEC5-4D76-9B50-7971D2D46C44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  <p:transition xmlns:p14="http://schemas.microsoft.com/office/powerpoint/2010/main">
    <p:dissolve/>
  </p:transition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F3BC5-6B0D-438B-A31F-B76EC9E21AB3}" type="datetimeFigureOut">
              <a:rPr lang="en-CA" smtClean="0"/>
              <a:t>18-05-17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6F26B-EEC5-4D76-9B50-7971D2D46C44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  <p:transition xmlns:p14="http://schemas.microsoft.com/office/powerpoint/2010/main">
    <p:dissolve/>
  </p:transition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F3BC5-6B0D-438B-A31F-B76EC9E21AB3}" type="datetimeFigureOut">
              <a:rPr lang="en-CA" smtClean="0"/>
              <a:t>18-05-17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6F26B-EEC5-4D76-9B50-7971D2D46C44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  <p:transition xmlns:p14="http://schemas.microsoft.com/office/powerpoint/2010/main">
    <p:dissolve/>
  </p:transition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F3BC5-6B0D-438B-A31F-B76EC9E21AB3}" type="datetimeFigureOut">
              <a:rPr lang="en-CA" smtClean="0"/>
              <a:t>18-05-17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6F26B-EEC5-4D76-9B50-7971D2D46C44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  <p:transition xmlns:p14="http://schemas.microsoft.com/office/powerpoint/2010/main">
    <p:dissolve/>
  </p:transition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F3BC5-6B0D-438B-A31F-B76EC9E21AB3}" type="datetimeFigureOut">
              <a:rPr lang="en-CA" smtClean="0"/>
              <a:t>18-05-17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6F26B-EEC5-4D76-9B50-7971D2D46C44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  <p:transition xmlns:p14="http://schemas.microsoft.com/office/powerpoint/2010/main">
    <p:dissolve/>
  </p:transition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F3BC5-6B0D-438B-A31F-B76EC9E21AB3}" type="datetimeFigureOut">
              <a:rPr lang="en-CA" smtClean="0"/>
              <a:t>18-05-17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6F26B-EEC5-4D76-9B50-7971D2D46C44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  <p:transition xmlns:p14="http://schemas.microsoft.com/office/powerpoint/2010/main">
    <p:dissolve/>
  </p:transition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-8467" y="0"/>
            <a:ext cx="12200467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750F3BC5-6B0D-438B-A31F-B76EC9E21AB3}" type="datetimeFigureOut">
              <a:rPr lang="en-CA" smtClean="0"/>
              <a:t>18-05-17</a:t>
            </a:fld>
            <a:endParaRPr lang="en-CA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CA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55B6F26B-EEC5-4D76-9B50-7971D2D46C44}" type="slidenum">
              <a:rPr lang="en-CA" smtClean="0"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xmlns:p14="http://schemas.microsoft.com/office/powerpoint/2010/main">
    <p:dissolve/>
  </p:transition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545" y="609600"/>
            <a:ext cx="8355965" cy="3323347"/>
          </a:xfrm>
        </p:spPr>
        <p:txBody>
          <a:bodyPr/>
          <a:lstStyle/>
          <a:p>
            <a:r>
              <a:rPr lang="en-CA" altLang="en-US" sz="7200" dirty="0"/>
              <a:t>PARK SERVICE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882965" y="3267183"/>
            <a:ext cx="3144335" cy="431999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-</a:t>
            </a:r>
            <a:r>
              <a:rPr lang="en-US" dirty="0" smtClean="0"/>
              <a:t>B</a:t>
            </a:r>
            <a:r>
              <a:rPr lang="en-US" dirty="0" smtClean="0"/>
              <a:t>y Services 2u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8-05-17 at 4.25.16 A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600075"/>
            <a:ext cx="10058400" cy="565785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/>
              <a:t>Launching Webpage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9359265" cy="3337560"/>
          </a:xfrm>
        </p:spPr>
        <p:txBody>
          <a:bodyPr/>
          <a:lstStyle/>
          <a:p>
            <a:endParaRPr lang="en-CA" altLang="en-US" sz="2800"/>
          </a:p>
          <a:p>
            <a:r>
              <a:rPr lang="en-CA" altLang="en-US" sz="2800"/>
              <a:t>It is a first screen of website.</a:t>
            </a:r>
          </a:p>
          <a:p>
            <a:r>
              <a:rPr lang="en-CA" altLang="en-US" sz="2800"/>
              <a:t>It shows copmany name along with some links .</a:t>
            </a:r>
          </a:p>
          <a:p>
            <a:r>
              <a:rPr lang="en-CA" altLang="en-US" sz="2800"/>
              <a:t>By clicking on links next pages are open.</a:t>
            </a:r>
          </a:p>
          <a:p>
            <a:r>
              <a:rPr lang="en-CA" altLang="en-US" sz="2800"/>
              <a:t>Screen shows what , why and where.</a:t>
            </a:r>
          </a:p>
          <a:p>
            <a:r>
              <a:rPr lang="en-CA" altLang="en-US" sz="2800"/>
              <a:t>In the next part web page, it shows the team members.</a:t>
            </a:r>
          </a:p>
          <a:p>
            <a:pPr marL="0" indent="0">
              <a:buNone/>
            </a:pPr>
            <a:endParaRPr lang="en-CA" altLang="en-US" sz="2800"/>
          </a:p>
          <a:p>
            <a:endParaRPr lang="en-CA" altLang="en-US" sz="2800"/>
          </a:p>
          <a:p>
            <a:endParaRPr lang="en-CA" altLang="en-US" sz="2800"/>
          </a:p>
        </p:txBody>
      </p:sp>
    </p:spTree>
  </p:cSld>
  <p:clrMapOvr>
    <a:masterClrMapping/>
  </p:clrMapOvr>
  <p:transition xmlns:p14="http://schemas.microsoft.com/office/powerpoint/2010/main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k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600075"/>
            <a:ext cx="5433695" cy="5733415"/>
          </a:xfrm>
          <a:prstGeom prst="rect">
            <a:avLst/>
          </a:prstGeom>
        </p:spPr>
      </p:pic>
      <p:pic>
        <p:nvPicPr>
          <p:cNvPr id="6" name="Picture 5" descr="k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3570" y="600075"/>
            <a:ext cx="4925060" cy="558165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1092815" cy="748665"/>
          </a:xfrm>
        </p:spPr>
        <p:txBody>
          <a:bodyPr/>
          <a:lstStyle/>
          <a:p>
            <a:r>
              <a:rPr lang="en-CA" altLang="en-US"/>
              <a:t>Team Members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altLang="en-US" dirty="0" err="1"/>
              <a:t>Kuljeet</a:t>
            </a:r>
            <a:r>
              <a:rPr lang="en-CA" altLang="en-US" dirty="0"/>
              <a:t> Singh</a:t>
            </a:r>
          </a:p>
          <a:p>
            <a:pPr>
              <a:buFont typeface="Wingdings" panose="05000000000000000000" charset="0"/>
              <a:buChar char=""/>
            </a:pPr>
            <a:r>
              <a:rPr lang="en-CA" altLang="en-US" dirty="0" smtClean="0"/>
              <a:t>CEO </a:t>
            </a:r>
            <a:r>
              <a:rPr lang="en-CA" altLang="en-US" dirty="0"/>
              <a:t>of this company.</a:t>
            </a:r>
          </a:p>
          <a:p>
            <a:pPr>
              <a:buFont typeface="Wingdings" panose="05000000000000000000" charset="0"/>
              <a:buChar char=""/>
            </a:pPr>
            <a:r>
              <a:rPr lang="en-CA" altLang="en-US" dirty="0" smtClean="0"/>
              <a:t>This page give </a:t>
            </a:r>
            <a:r>
              <a:rPr lang="en-CA" altLang="en-US" dirty="0"/>
              <a:t>all valid </a:t>
            </a:r>
            <a:r>
              <a:rPr lang="en-CA" altLang="en-US" dirty="0" smtClean="0"/>
              <a:t>information OF </a:t>
            </a:r>
            <a:r>
              <a:rPr lang="en-CA" altLang="en-US" dirty="0" err="1" smtClean="0"/>
              <a:t>Kuljeet</a:t>
            </a:r>
            <a:r>
              <a:rPr lang="en-CA" altLang="en-US" dirty="0" smtClean="0"/>
              <a:t> Singh </a:t>
            </a:r>
            <a:r>
              <a:rPr lang="en-CA" altLang="en-US" dirty="0"/>
              <a:t>such as:</a:t>
            </a:r>
          </a:p>
          <a:p>
            <a:pPr>
              <a:buFont typeface="Wingdings" panose="05000000000000000000" charset="0"/>
              <a:buChar char=""/>
            </a:pPr>
            <a:r>
              <a:rPr lang="en-CA" altLang="en-US" dirty="0"/>
              <a:t>Education</a:t>
            </a:r>
          </a:p>
          <a:p>
            <a:pPr>
              <a:buFont typeface="Wingdings" panose="05000000000000000000" charset="0"/>
              <a:buChar char=""/>
            </a:pPr>
            <a:r>
              <a:rPr lang="en-CA" altLang="en-US" dirty="0"/>
              <a:t>Experience</a:t>
            </a:r>
          </a:p>
          <a:p>
            <a:pPr>
              <a:buFont typeface="Wingdings" panose="05000000000000000000" charset="0"/>
              <a:buChar char=""/>
            </a:pPr>
            <a:r>
              <a:rPr lang="en-CA" altLang="en-US" dirty="0"/>
              <a:t>Skills</a:t>
            </a:r>
          </a:p>
          <a:p>
            <a:pPr>
              <a:buFont typeface="Wingdings" panose="05000000000000000000" charset="0"/>
              <a:buChar char=""/>
            </a:pPr>
            <a:r>
              <a:rPr lang="en-CA" altLang="en-US" dirty="0"/>
              <a:t>Personal Information</a:t>
            </a:r>
          </a:p>
          <a:p>
            <a:pPr marL="0" indent="0">
              <a:buFont typeface="Wingdings" panose="05000000000000000000" charset="0"/>
              <a:buNone/>
            </a:pPr>
            <a:endParaRPr lang="en-CA" altLang="en-US" dirty="0"/>
          </a:p>
        </p:txBody>
      </p:sp>
    </p:spTree>
  </p:cSld>
  <p:clrMapOvr>
    <a:masterClrMapping/>
  </p:clrMapOvr>
  <p:transition xmlns:p14="http://schemas.microsoft.com/office/powerpoint/2010/main">
    <p:dissolv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600075"/>
            <a:ext cx="5194935" cy="5657850"/>
          </a:xfrm>
          <a:prstGeom prst="rect">
            <a:avLst/>
          </a:prstGeom>
        </p:spPr>
      </p:pic>
      <p:pic>
        <p:nvPicPr>
          <p:cNvPr id="6" name="Picture 5" descr="r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3530" y="705485"/>
            <a:ext cx="5530850" cy="5553075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>
    <p:dissolv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/>
              <a:t>Rajesh Kumar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altLang="en-US" dirty="0" smtClean="0"/>
              <a:t>CCO </a:t>
            </a:r>
            <a:r>
              <a:rPr lang="en-CA" altLang="en-US" dirty="0"/>
              <a:t>of a company.</a:t>
            </a:r>
          </a:p>
          <a:p>
            <a:r>
              <a:rPr lang="en-CA" altLang="en-US" dirty="0" smtClean="0"/>
              <a:t>Has an </a:t>
            </a:r>
            <a:r>
              <a:rPr lang="en-CA" altLang="en-US" dirty="0"/>
              <a:t>experience from 2007 </a:t>
            </a:r>
            <a:r>
              <a:rPr lang="en-CA" altLang="en-US" dirty="0" err="1"/>
              <a:t>june</a:t>
            </a:r>
            <a:r>
              <a:rPr lang="en-CA" altLang="en-US" dirty="0"/>
              <a:t>.</a:t>
            </a:r>
          </a:p>
          <a:p>
            <a:r>
              <a:rPr lang="en-CA" altLang="en-US" dirty="0" smtClean="0"/>
              <a:t>Also has </a:t>
            </a:r>
            <a:r>
              <a:rPr lang="en-CA" altLang="en-US" dirty="0"/>
              <a:t>a software skills like,</a:t>
            </a:r>
          </a:p>
          <a:p>
            <a:pPr>
              <a:buFont typeface="Wingdings" panose="05000000000000000000" charset="0"/>
              <a:buChar char=""/>
            </a:pPr>
            <a:r>
              <a:rPr lang="en-CA" altLang="en-US" dirty="0"/>
              <a:t>Photoshop</a:t>
            </a:r>
          </a:p>
          <a:p>
            <a:pPr>
              <a:buFont typeface="Wingdings" panose="05000000000000000000" charset="0"/>
              <a:buChar char=""/>
            </a:pPr>
            <a:r>
              <a:rPr lang="en-CA" altLang="en-US" dirty="0"/>
              <a:t>Flash</a:t>
            </a:r>
          </a:p>
          <a:p>
            <a:pPr>
              <a:buFont typeface="Wingdings" panose="05000000000000000000" charset="0"/>
              <a:buChar char=""/>
            </a:pPr>
            <a:r>
              <a:rPr lang="en-CA" altLang="en-US" dirty="0"/>
              <a:t>Cinema 4d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altLang="en-US" dirty="0"/>
              <a:t>He also </a:t>
            </a:r>
            <a:r>
              <a:rPr lang="en-CA" altLang="en-US" dirty="0" smtClean="0"/>
              <a:t>has </a:t>
            </a:r>
            <a:r>
              <a:rPr lang="en-CA" altLang="en-US" dirty="0"/>
              <a:t>a knowledge of few languages.</a:t>
            </a:r>
          </a:p>
          <a:p>
            <a:pPr marL="0" indent="0">
              <a:buFont typeface="Wingdings" panose="05000000000000000000" charset="0"/>
              <a:buNone/>
            </a:pPr>
            <a:endParaRPr lang="en-CA" altLang="en-US" dirty="0"/>
          </a:p>
        </p:txBody>
      </p:sp>
    </p:spTree>
  </p:cSld>
  <p:clrMapOvr>
    <a:masterClrMapping/>
  </p:clrMapOvr>
  <p:transition xmlns:p14="http://schemas.microsoft.com/office/powerpoint/2010/main">
    <p:dissolv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600075"/>
            <a:ext cx="4472305" cy="5007610"/>
          </a:xfrm>
          <a:prstGeom prst="rect">
            <a:avLst/>
          </a:prstGeom>
        </p:spPr>
      </p:pic>
      <p:pic>
        <p:nvPicPr>
          <p:cNvPr id="7" name="Picture 6" descr="s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0815" y="509905"/>
            <a:ext cx="5088255" cy="509778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>
    <p:dissolv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/>
              <a:t>Sukhmandeep Kaur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altLang="en-US"/>
              <a:t>Sukmandeep kaur give her information such as phone number, email address. </a:t>
            </a:r>
          </a:p>
          <a:p>
            <a:r>
              <a:rPr lang="en-CA" altLang="en-US"/>
              <a:t>Another information regarding sukhmandeep includes:</a:t>
            </a:r>
          </a:p>
          <a:p>
            <a:r>
              <a:rPr lang="en-CA" altLang="en-US"/>
              <a:t>Education</a:t>
            </a:r>
          </a:p>
          <a:p>
            <a:r>
              <a:rPr lang="en-CA" altLang="en-US"/>
              <a:t>Work Experience</a:t>
            </a:r>
          </a:p>
          <a:p>
            <a:r>
              <a:rPr lang="en-CA" altLang="en-US"/>
              <a:t>Skills regarding languages and tools.</a:t>
            </a:r>
          </a:p>
        </p:txBody>
      </p:sp>
    </p:spTree>
  </p:cSld>
  <p:clrMapOvr>
    <a:masterClrMapping/>
  </p:clrMapOvr>
  <p:transition xmlns:p14="http://schemas.microsoft.com/office/powerpoint/2010/main">
    <p:dissolv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n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600075"/>
            <a:ext cx="4907280" cy="5657850"/>
          </a:xfrm>
          <a:prstGeom prst="rect">
            <a:avLst/>
          </a:prstGeom>
        </p:spPr>
      </p:pic>
      <p:pic>
        <p:nvPicPr>
          <p:cNvPr id="7" name="Picture 6" descr="n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4940" y="600075"/>
            <a:ext cx="5465445" cy="565785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>
    <p:dissolv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/>
              <a:t>Navneet Kaur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altLang="en-US"/>
              <a:t>She is a CEO of a company</a:t>
            </a:r>
          </a:p>
          <a:p>
            <a:r>
              <a:rPr lang="en-CA" altLang="en-US"/>
              <a:t>She shows her all information in the webpages regarding :</a:t>
            </a:r>
          </a:p>
          <a:p>
            <a:r>
              <a:rPr lang="en-CA" altLang="en-US"/>
              <a:t>her personal information</a:t>
            </a:r>
          </a:p>
          <a:p>
            <a:r>
              <a:rPr lang="en-CA" altLang="en-US"/>
              <a:t>her experience</a:t>
            </a:r>
          </a:p>
          <a:p>
            <a:r>
              <a:rPr lang="en-CA" altLang="en-US"/>
              <a:t>her education</a:t>
            </a:r>
          </a:p>
          <a:p>
            <a:r>
              <a:rPr lang="en-CA" altLang="en-US"/>
              <a:t>her skills</a:t>
            </a:r>
          </a:p>
        </p:txBody>
      </p:sp>
    </p:spTree>
  </p:cSld>
  <p:clrMapOvr>
    <a:masterClrMapping/>
  </p:clrMapOvr>
  <p:transition xmlns:p14="http://schemas.microsoft.com/office/powerpoint/2010/main">
    <p:dissolv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545" y="1284605"/>
            <a:ext cx="9956165" cy="5379085"/>
          </a:xfrm>
        </p:spPr>
        <p:txBody>
          <a:bodyPr>
            <a:noAutofit/>
          </a:bodyPr>
          <a:lstStyle/>
          <a:p>
            <a:r>
              <a:rPr lang="en-CA" altLang="en-US" sz="2000" b="1"/>
              <a:t>Introduction</a:t>
            </a:r>
          </a:p>
          <a:p>
            <a:r>
              <a:rPr lang="en-CA" altLang="en-US" sz="2000" b="1"/>
              <a:t>Mission</a:t>
            </a:r>
          </a:p>
          <a:p>
            <a:r>
              <a:rPr lang="en-CA" altLang="en-US" sz="2000" b="1"/>
              <a:t>About Company</a:t>
            </a:r>
          </a:p>
          <a:p>
            <a:r>
              <a:rPr lang="en-CA" altLang="en-US" sz="2000" b="1"/>
              <a:t>Softwares</a:t>
            </a:r>
          </a:p>
          <a:p>
            <a:r>
              <a:rPr lang="en-CA" altLang="en-US" sz="2000" b="1"/>
              <a:t>Screens</a:t>
            </a:r>
          </a:p>
          <a:p>
            <a:r>
              <a:rPr lang="en-CA" altLang="en-US" sz="2000" b="1"/>
              <a:t>Problems Faced</a:t>
            </a:r>
          </a:p>
          <a:p>
            <a:endParaRPr lang="en-CA" altLang="en-US" sz="2000" b="1"/>
          </a:p>
          <a:p>
            <a:endParaRPr lang="en-CA" altLang="en-US" sz="2000" b="1"/>
          </a:p>
          <a:p>
            <a:endParaRPr lang="en-CA" altLang="en-US" sz="2000" b="1"/>
          </a:p>
          <a:p>
            <a:endParaRPr lang="en-CA" altLang="en-US" sz="2000" b="1"/>
          </a:p>
          <a:p>
            <a:endParaRPr lang="en-CA" altLang="en-US" sz="2000" b="1"/>
          </a:p>
          <a:p>
            <a:endParaRPr lang="en-CA" altLang="en-US" sz="2000" b="1"/>
          </a:p>
        </p:txBody>
      </p:sp>
    </p:spTree>
  </p:cSld>
  <p:clrMapOvr>
    <a:masterClrMapping/>
  </p:clrMapOvr>
  <p:transition xmlns:p14="http://schemas.microsoft.com/office/powerpoint/2010/main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/>
              <a:t/>
            </a:r>
            <a:br>
              <a:rPr lang="en-CA" altLang="en-US"/>
            </a:br>
            <a:r>
              <a:rPr lang="en-CA" altLang="en-US"/>
              <a:t/>
            </a:r>
            <a:br>
              <a:rPr lang="en-CA" altLang="en-US"/>
            </a:br>
            <a:r>
              <a:rPr lang="en-CA" altLang="en-US"/>
              <a:t>Problems Faced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9780905" cy="4953000"/>
          </a:xfrm>
        </p:spPr>
        <p:txBody>
          <a:bodyPr/>
          <a:lstStyle/>
          <a:p>
            <a:endParaRPr lang="en-CA" altLang="en-US"/>
          </a:p>
          <a:p>
            <a:endParaRPr lang="en-CA" altLang="en-US"/>
          </a:p>
          <a:p>
            <a:r>
              <a:rPr lang="en-CA" altLang="en-US"/>
              <a:t>New to atom environment.</a:t>
            </a:r>
          </a:p>
          <a:p>
            <a:r>
              <a:rPr lang="en-CA" altLang="en-US"/>
              <a:t>Code of javascript</a:t>
            </a:r>
          </a:p>
          <a:p>
            <a:r>
              <a:rPr lang="en-CA" altLang="en-US"/>
              <a:t>Errors in programming</a:t>
            </a:r>
          </a:p>
          <a:p>
            <a:endParaRPr lang="en-CA" altLang="en-US"/>
          </a:p>
        </p:txBody>
      </p:sp>
    </p:spTree>
  </p:cSld>
  <p:clrMapOvr>
    <a:masterClrMapping/>
  </p:clrMapOvr>
  <p:transition xmlns:p14="http://schemas.microsoft.com/office/powerpoint/2010/main">
    <p:dissolv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599"/>
            <a:ext cx="8596668" cy="5225935"/>
          </a:xfrm>
        </p:spPr>
        <p:txBody>
          <a:bodyPr/>
          <a:lstStyle/>
          <a:p>
            <a:r>
              <a:rPr lang="en-CA" dirty="0" smtClean="0"/>
              <a:t/>
            </a:r>
            <a:br>
              <a:rPr lang="en-CA" dirty="0" smtClean="0"/>
            </a:br>
            <a:r>
              <a:rPr lang="en-CA" dirty="0"/>
              <a:t/>
            </a:r>
            <a:br>
              <a:rPr lang="en-CA" dirty="0"/>
            </a:br>
            <a:r>
              <a:rPr lang="en-CA" dirty="0" smtClean="0"/>
              <a:t/>
            </a:r>
            <a:br>
              <a:rPr lang="en-CA" dirty="0" smtClean="0"/>
            </a:br>
            <a:r>
              <a:rPr lang="en-CA" sz="8000" dirty="0" smtClean="0"/>
              <a:t/>
            </a:r>
            <a:br>
              <a:rPr lang="en-CA" sz="8000" dirty="0" smtClean="0"/>
            </a:br>
            <a:r>
              <a:rPr lang="en-CA" sz="8000" dirty="0" smtClean="0"/>
              <a:t>Thank You</a:t>
            </a:r>
            <a:endParaRPr lang="en-CA" sz="8000" dirty="0"/>
          </a:p>
        </p:txBody>
      </p:sp>
    </p:spTree>
  </p:cSld>
  <p:clrMapOvr>
    <a:masterClrMapping/>
  </p:clrMapOvr>
  <p:transition xmlns:p14="http://schemas.microsoft.com/office/powerpoint/2010/main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charset="0"/>
              <a:buChar char=""/>
            </a:pPr>
            <a:r>
              <a:rPr lang="en-CA" sz="2000" dirty="0" smtClean="0"/>
              <a:t>Product Name: Park Services</a:t>
            </a:r>
          </a:p>
          <a:p>
            <a:pPr>
              <a:buFont typeface="Wingdings" panose="05000000000000000000" charset="0"/>
              <a:buChar char=""/>
            </a:pPr>
            <a:endParaRPr lang="en-CA" sz="2000" dirty="0" smtClean="0"/>
          </a:p>
          <a:p>
            <a:pPr>
              <a:buFont typeface="Wingdings" panose="05000000000000000000" charset="0"/>
              <a:buChar char=""/>
            </a:pPr>
            <a:r>
              <a:rPr lang="en-CA" sz="2000" dirty="0" smtClean="0"/>
              <a:t>Company Name: Services 2u</a:t>
            </a:r>
          </a:p>
          <a:p>
            <a:pPr marL="0" indent="0">
              <a:buFont typeface="Wingdings" panose="05000000000000000000" charset="0"/>
              <a:buNone/>
            </a:pPr>
            <a:endParaRPr lang="en-CA" sz="2000" dirty="0" smtClean="0"/>
          </a:p>
          <a:p>
            <a:pPr marL="0" indent="0">
              <a:buFont typeface="Wingdings" panose="05000000000000000000" charset="0"/>
              <a:buNone/>
            </a:pPr>
            <a:endParaRPr lang="en-CA" sz="2000" dirty="0" smtClean="0"/>
          </a:p>
          <a:p>
            <a:pPr>
              <a:buFont typeface="Wingdings" panose="05000000000000000000" charset="0"/>
              <a:buChar char=""/>
            </a:pPr>
            <a:r>
              <a:rPr lang="en-CA" sz="2000" dirty="0" smtClean="0"/>
              <a:t>Team Members:</a:t>
            </a:r>
          </a:p>
          <a:p>
            <a:pPr>
              <a:buFont typeface="Wingdings" panose="05000000000000000000" charset="0"/>
              <a:buChar char=""/>
            </a:pPr>
            <a:r>
              <a:rPr lang="en-CA" sz="2000" dirty="0" smtClean="0"/>
              <a:t>Navneet Kaur</a:t>
            </a:r>
          </a:p>
          <a:p>
            <a:pPr>
              <a:buFont typeface="Wingdings" panose="05000000000000000000" charset="0"/>
              <a:buChar char=""/>
            </a:pPr>
            <a:r>
              <a:rPr lang="en-CA" sz="2000" dirty="0" smtClean="0"/>
              <a:t>Rajesh Kumar</a:t>
            </a:r>
          </a:p>
          <a:p>
            <a:pPr>
              <a:buFont typeface="Wingdings" panose="05000000000000000000" charset="0"/>
              <a:buChar char=""/>
            </a:pPr>
            <a:r>
              <a:rPr lang="en-CA" sz="2000" dirty="0" smtClean="0"/>
              <a:t>Sukhmandeep Kaur</a:t>
            </a:r>
          </a:p>
          <a:p>
            <a:pPr>
              <a:buFont typeface="Wingdings" panose="05000000000000000000" charset="0"/>
              <a:buChar char=""/>
            </a:pPr>
            <a:r>
              <a:rPr lang="en-CA" sz="2000" dirty="0" smtClean="0"/>
              <a:t>Kuljeet Singh</a:t>
            </a:r>
          </a:p>
          <a:p>
            <a:pPr>
              <a:buFont typeface="Wingdings" panose="05000000000000000000" charset="0"/>
              <a:buChar char=""/>
            </a:pPr>
            <a:endParaRPr lang="en-CA" sz="2000" dirty="0"/>
          </a:p>
        </p:txBody>
      </p:sp>
    </p:spTree>
  </p:cSld>
  <p:clrMapOvr>
    <a:masterClrMapping/>
  </p:clrMapOvr>
  <p:transition xmlns:p14="http://schemas.microsoft.com/office/powerpoint/2010/main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1052810" cy="781685"/>
          </a:xfrm>
        </p:spPr>
        <p:txBody>
          <a:bodyPr/>
          <a:lstStyle/>
          <a:p>
            <a:r>
              <a:rPr lang="en-CA" altLang="en-US"/>
              <a:t>MISSION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altLang="en-US"/>
          </a:p>
          <a:p>
            <a:pPr marL="0" indent="0">
              <a:buNone/>
            </a:pPr>
            <a:r>
              <a:rPr lang="en-CA" altLang="en-US"/>
              <a:t>Park service enchances quality of life by providing clean and safe parking facilities, based on the pillars of the convenience, reliability and hospitality.</a:t>
            </a:r>
          </a:p>
        </p:txBody>
      </p:sp>
    </p:spTree>
  </p:cSld>
  <p:clrMapOvr>
    <a:masterClrMapping/>
  </p:clrMapOvr>
  <p:transition xmlns:p14="http://schemas.microsoft.com/office/powerpoint/2010/main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190500"/>
            <a:ext cx="10972800" cy="582930"/>
          </a:xfrm>
        </p:spPr>
        <p:txBody>
          <a:bodyPr/>
          <a:lstStyle/>
          <a:p>
            <a:r>
              <a:rPr lang="en-CA" altLang="en-US"/>
              <a:t>TOOLS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1174750"/>
            <a:ext cx="10972800" cy="4953000"/>
          </a:xfrm>
        </p:spPr>
        <p:txBody>
          <a:bodyPr/>
          <a:lstStyle/>
          <a:p>
            <a:r>
              <a:rPr lang="en-CA" altLang="en-US" dirty="0"/>
              <a:t>ATOM</a:t>
            </a:r>
          </a:p>
          <a:p>
            <a:endParaRPr lang="en-US" dirty="0"/>
          </a:p>
          <a:p>
            <a:r>
              <a:rPr lang="en-CA" altLang="en-US" dirty="0"/>
              <a:t>GOOGLE CHROME</a:t>
            </a:r>
          </a:p>
          <a:p>
            <a:endParaRPr lang="en-US" dirty="0"/>
          </a:p>
          <a:p>
            <a:r>
              <a:rPr lang="en-US" dirty="0"/>
              <a:t>HTML</a:t>
            </a:r>
            <a:r>
              <a:rPr lang="en-CA" altLang="en-US" dirty="0"/>
              <a:t>/CSS/JAVASCRIPT</a:t>
            </a:r>
          </a:p>
          <a:p>
            <a:endParaRPr lang="en-US" dirty="0"/>
          </a:p>
          <a:p>
            <a:r>
              <a:rPr lang="en-US" dirty="0"/>
              <a:t>POWERPOINT</a:t>
            </a:r>
          </a:p>
        </p:txBody>
      </p:sp>
    </p:spTree>
  </p:cSld>
  <p:clrMapOvr>
    <a:masterClrMapping/>
  </p:clrMapOvr>
  <p:transition xmlns:p14="http://schemas.microsoft.com/office/powerpoint/2010/main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8-05-17 at 4.24.43 A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600075"/>
            <a:ext cx="10073005" cy="5666105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8-05-17 at 4.25.02 A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855" y="561975"/>
            <a:ext cx="10194290" cy="573405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8-05-17 at 5.51.2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565944"/>
      </p:ext>
    </p:extLst>
  </p:cSld>
  <p:clrMapOvr>
    <a:masterClrMapping/>
  </p:clrMapOvr>
  <p:transition xmlns:p14="http://schemas.microsoft.com/office/powerpoint/2010/main">
    <p:dissolv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8-05-17 at 4.25.51 A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600075"/>
            <a:ext cx="10058400" cy="565785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ear Drives">
  <a:themeElements>
    <a:clrScheme name="Gear Dri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5F5F5F"/>
      </a:accent1>
      <a:accent2>
        <a:srgbClr val="969696"/>
      </a:accent2>
      <a:accent3>
        <a:srgbClr val="FFFFFF"/>
      </a:accent3>
      <a:accent4>
        <a:srgbClr val="000000"/>
      </a:accent4>
      <a:accent5>
        <a:srgbClr val="B6B6B6"/>
      </a:accent5>
      <a:accent6>
        <a:srgbClr val="878787"/>
      </a:accent6>
      <a:hlink>
        <a:srgbClr val="CC3300"/>
      </a:hlink>
      <a:folHlink>
        <a:srgbClr val="996600"/>
      </a:folHlink>
    </a:clrScheme>
    <a:fontScheme name="Gear Dri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Gear Dri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5F5F5F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B6B6B6"/>
        </a:accent5>
        <a:accent6>
          <a:srgbClr val="87878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148</TotalTime>
  <Words>253</Words>
  <Application>Microsoft Macintosh PowerPoint</Application>
  <PresentationFormat>Custom</PresentationFormat>
  <Paragraphs>79</Paragraphs>
  <Slides>21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Gear Drives</vt:lpstr>
      <vt:lpstr>PARK SERVICE</vt:lpstr>
      <vt:lpstr>Agenda</vt:lpstr>
      <vt:lpstr>Introduction</vt:lpstr>
      <vt:lpstr>MISSION</vt:lpstr>
      <vt:lpstr>TOOLS USED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Launching Webpage</vt:lpstr>
      <vt:lpstr>PowerPoint Presentation</vt:lpstr>
      <vt:lpstr>Team Members</vt:lpstr>
      <vt:lpstr>PowerPoint Presentation</vt:lpstr>
      <vt:lpstr>Rajesh Kumar</vt:lpstr>
      <vt:lpstr>PowerPoint Presentation</vt:lpstr>
      <vt:lpstr>Sukhmandeep Kaur</vt:lpstr>
      <vt:lpstr>PowerPoint Presentation</vt:lpstr>
      <vt:lpstr>Navneet Kaur</vt:lpstr>
      <vt:lpstr>  Problems Faced</vt:lpstr>
      <vt:lpstr>    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MAD-3115 Final Project (W2018)</dc:title>
  <dc:creator>Navneet Kaur</dc:creator>
  <cp:lastModifiedBy>Admin admin</cp:lastModifiedBy>
  <cp:revision>19</cp:revision>
  <dcterms:created xsi:type="dcterms:W3CDTF">2018-02-21T16:58:00Z</dcterms:created>
  <dcterms:modified xsi:type="dcterms:W3CDTF">2018-05-18T00:12:42Z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1033-10.2.0.6020</vt:lpwstr>
  </property>
</Properties>
</file>

<file path=docProps/thumbnail.jpeg>
</file>